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2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BE77-637F-0148-8705-7EA99C46F941}" type="datetimeFigureOut">
              <a:rPr lang="fr-FR" smtClean="0"/>
              <a:t>16/01/2016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9C4D-0AE8-4048-9584-4212167A9C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61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BE77-637F-0148-8705-7EA99C46F941}" type="datetimeFigureOut">
              <a:rPr lang="fr-FR" smtClean="0"/>
              <a:t>16/01/2016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9C4D-0AE8-4048-9584-4212167A9C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71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BE77-637F-0148-8705-7EA99C46F941}" type="datetimeFigureOut">
              <a:rPr lang="fr-FR" smtClean="0"/>
              <a:t>16/01/2016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9C4D-0AE8-4048-9584-4212167A9C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02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BE77-637F-0148-8705-7EA99C46F941}" type="datetimeFigureOut">
              <a:rPr lang="fr-FR" smtClean="0"/>
              <a:t>16/01/2016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9C4D-0AE8-4048-9584-4212167A9C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59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BE77-637F-0148-8705-7EA99C46F941}" type="datetimeFigureOut">
              <a:rPr lang="fr-FR" smtClean="0"/>
              <a:t>16/01/2016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9C4D-0AE8-4048-9584-4212167A9C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5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BE77-637F-0148-8705-7EA99C46F941}" type="datetimeFigureOut">
              <a:rPr lang="fr-FR" smtClean="0"/>
              <a:t>16/01/2016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9C4D-0AE8-4048-9584-4212167A9C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05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BE77-637F-0148-8705-7EA99C46F941}" type="datetimeFigureOut">
              <a:rPr lang="fr-FR" smtClean="0"/>
              <a:t>16/01/2016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9C4D-0AE8-4048-9584-4212167A9C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58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BE77-637F-0148-8705-7EA99C46F941}" type="datetimeFigureOut">
              <a:rPr lang="fr-FR" smtClean="0"/>
              <a:t>16/01/2016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9C4D-0AE8-4048-9584-4212167A9C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BE77-637F-0148-8705-7EA99C46F941}" type="datetimeFigureOut">
              <a:rPr lang="fr-FR" smtClean="0"/>
              <a:t>16/01/2016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9C4D-0AE8-4048-9584-4212167A9C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34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BE77-637F-0148-8705-7EA99C46F941}" type="datetimeFigureOut">
              <a:rPr lang="fr-FR" smtClean="0"/>
              <a:t>16/01/2016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9C4D-0AE8-4048-9584-4212167A9C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558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BE77-637F-0148-8705-7EA99C46F941}" type="datetimeFigureOut">
              <a:rPr lang="fr-FR" smtClean="0"/>
              <a:t>16/01/2016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89C4D-0AE8-4048-9584-4212167A9C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34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8BE77-637F-0148-8705-7EA99C46F941}" type="datetimeFigureOut">
              <a:rPr lang="fr-FR" smtClean="0"/>
              <a:t>16/01/2016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89C4D-0AE8-4048-9584-4212167A9C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15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DILEM - Mur de Berlin déplacé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32" y="0"/>
            <a:ext cx="6465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90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PLANTU - Serrer la main du candida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689"/>
            <a:ext cx="9144000" cy="621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8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CARB - Ah Ah le chapeau mel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336"/>
            <a:ext cx="9140822" cy="636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66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CHAPPATTE - Débordement de misè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9125"/>
            <a:ext cx="9119923" cy="57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5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CHAPPATTE - Héros ou sales immigré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363"/>
            <a:ext cx="9131912" cy="490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05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PLANTU - Migration entre deux chais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260"/>
            <a:ext cx="9144000" cy="58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86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PAUJOUR - Deux rais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7" y="1401"/>
            <a:ext cx="8642562" cy="685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17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MELOUAH - Meilleur prof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08" y="0"/>
            <a:ext cx="6206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81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CHARB - Couleur de la cravat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40" y="0"/>
            <a:ext cx="6666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62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LUZ - Étranger et policier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83" y="-132717"/>
            <a:ext cx="4739469" cy="699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90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PLANTU - Immigré blindé de papi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2849"/>
            <a:ext cx="9148855" cy="60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563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Présentation à l'écran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Patrice Rolin</dc:creator>
  <cp:lastModifiedBy>Patrice Rolin</cp:lastModifiedBy>
  <cp:revision>3</cp:revision>
  <dcterms:created xsi:type="dcterms:W3CDTF">2016-01-16T21:02:51Z</dcterms:created>
  <dcterms:modified xsi:type="dcterms:W3CDTF">2016-01-16T21:13:36Z</dcterms:modified>
</cp:coreProperties>
</file>